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EF93-A936-4F0F-8A97-B0C91B72683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429-6F3C-444A-B5C6-59F83477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1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EF93-A936-4F0F-8A97-B0C91B72683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429-6F3C-444A-B5C6-59F83477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EF93-A936-4F0F-8A97-B0C91B72683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429-6F3C-444A-B5C6-59F83477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9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EF93-A936-4F0F-8A97-B0C91B72683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429-6F3C-444A-B5C6-59F83477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6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EF93-A936-4F0F-8A97-B0C91B72683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429-6F3C-444A-B5C6-59F83477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EF93-A936-4F0F-8A97-B0C91B72683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429-6F3C-444A-B5C6-59F83477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5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EF93-A936-4F0F-8A97-B0C91B72683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429-6F3C-444A-B5C6-59F83477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5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EF93-A936-4F0F-8A97-B0C91B72683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429-6F3C-444A-B5C6-59F83477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0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EF93-A936-4F0F-8A97-B0C91B72683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429-6F3C-444A-B5C6-59F83477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5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EF93-A936-4F0F-8A97-B0C91B72683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429-6F3C-444A-B5C6-59F83477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EF93-A936-4F0F-8A97-B0C91B72683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429-6F3C-444A-B5C6-59F83477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EF93-A936-4F0F-8A97-B0C91B72683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2429-6F3C-444A-B5C6-59F83477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660056" y="1939644"/>
            <a:ext cx="10591800" cy="6562726"/>
          </a:xfrm>
          <a:prstGeom prst="trapezoid">
            <a:avLst>
              <a:gd name="adj" fmla="val 12316"/>
            </a:avLst>
          </a:prstGeom>
          <a:blipFill dpi="0" rotWithShape="1">
            <a:blip r:embed="rId3">
              <a:alphaModFix am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3600002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5007">
            <a:off x="1630268" y="5249304"/>
            <a:ext cx="790553" cy="1106927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425" y="5497311"/>
            <a:ext cx="2609866" cy="1106927"/>
          </a:xfrm>
          <a:prstGeom prst="rect">
            <a:avLst/>
          </a:prstGeom>
          <a:scene3d>
            <a:camera prst="perspectiveAbove" fov="6000000">
              <a:rot lat="20399999" lon="0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05404">
            <a:off x="3811693" y="5829300"/>
            <a:ext cx="1088457" cy="846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78418">
            <a:off x="2758799" y="5251864"/>
            <a:ext cx="781235" cy="1011763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904092" y="3723024"/>
            <a:ext cx="1175204" cy="1060874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3425" y="4052465"/>
            <a:ext cx="2055348" cy="676028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1304" y="1542448"/>
            <a:ext cx="4301181" cy="27914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010399">
            <a:off x="9347468" y="5885858"/>
            <a:ext cx="686803" cy="854101"/>
          </a:xfrm>
          <a:prstGeom prst="rect">
            <a:avLst/>
          </a:prstGeom>
          <a:scene3d>
            <a:camera prst="obliqueBottomLeft"/>
            <a:lightRig rig="threePt" dir="t"/>
          </a:scene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9565" y="5330132"/>
            <a:ext cx="521586" cy="1368260"/>
          </a:xfrm>
          <a:prstGeom prst="rect">
            <a:avLst/>
          </a:prstGeom>
          <a:scene3d>
            <a:camera prst="obliqueBottomRight"/>
            <a:lightRig rig="threePt" dir="t"/>
          </a:scene3d>
        </p:spPr>
      </p:pic>
      <p:sp>
        <p:nvSpPr>
          <p:cNvPr id="19" name="Rectangle 18"/>
          <p:cNvSpPr/>
          <p:nvPr/>
        </p:nvSpPr>
        <p:spPr>
          <a:xfrm>
            <a:off x="4177610" y="4867064"/>
            <a:ext cx="1326004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Input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0979" y="2631760"/>
            <a:ext cx="2724171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Output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9572" y="6222491"/>
            <a:ext cx="1194825" cy="600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3733" y="3659618"/>
            <a:ext cx="850571" cy="14617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1743" y="5645816"/>
            <a:ext cx="993632" cy="10525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8237" y="534791"/>
            <a:ext cx="2117125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Simon’s PC</a:t>
            </a:r>
            <a:endParaRPr lang="en-US" sz="3200" dirty="0">
              <a:solidFill>
                <a:schemeClr val="accen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9040" y="982914"/>
            <a:ext cx="2153919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Processor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79388" y="3780737"/>
            <a:ext cx="1959876" cy="16266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87538" y="3000788"/>
            <a:ext cx="2731245" cy="7193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65772" y="4722797"/>
            <a:ext cx="129883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Storage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45150" y="1611704"/>
            <a:ext cx="4042115" cy="15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17" grpId="0" animBg="1"/>
      <p:bldP spid="22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Habte, Simon</dc:creator>
  <cp:lastModifiedBy>Habte, Simon</cp:lastModifiedBy>
  <cp:revision>24</cp:revision>
  <dcterms:created xsi:type="dcterms:W3CDTF">2016-03-17T17:34:18Z</dcterms:created>
  <dcterms:modified xsi:type="dcterms:W3CDTF">2016-04-12T17:53:33Z</dcterms:modified>
</cp:coreProperties>
</file>